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90" y="7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User\Pictures\2015-03-09\020.jpg"/>
          <p:cNvPicPr>
            <a:picLocks noChangeAspect="1" noChangeArrowheads="1"/>
          </p:cNvPicPr>
          <p:nvPr/>
        </p:nvPicPr>
        <p:blipFill>
          <a:blip r:embed="rId2" cstate="print"/>
          <a:srcRect/>
          <a:stretch>
            <a:fillRect/>
          </a:stretch>
        </p:blipFill>
        <p:spPr bwMode="auto">
          <a:xfrm>
            <a:off x="6477000" y="3276600"/>
            <a:ext cx="2381250" cy="3327400"/>
          </a:xfrm>
          <a:prstGeom prst="rect">
            <a:avLst/>
          </a:prstGeom>
          <a:noFill/>
        </p:spPr>
      </p:pic>
      <p:pic>
        <p:nvPicPr>
          <p:cNvPr id="3" name="Picture 4" descr="C:\Users\User\Pictures\2015-03-09\028.jpg"/>
          <p:cNvPicPr>
            <a:picLocks noChangeAspect="1" noChangeArrowheads="1"/>
          </p:cNvPicPr>
          <p:nvPr/>
        </p:nvPicPr>
        <p:blipFill>
          <a:blip r:embed="rId3" cstate="print"/>
          <a:srcRect t="15612" r="2532"/>
          <a:stretch>
            <a:fillRect/>
          </a:stretch>
        </p:blipFill>
        <p:spPr bwMode="auto">
          <a:xfrm>
            <a:off x="914400" y="3089564"/>
            <a:ext cx="5364480" cy="3483428"/>
          </a:xfrm>
          <a:prstGeom prst="rect">
            <a:avLst/>
          </a:prstGeom>
          <a:noFill/>
        </p:spPr>
      </p:pic>
      <p:pic>
        <p:nvPicPr>
          <p:cNvPr id="2050" name="Picture 2" descr="C:\Users\User\Pictures\2015-03-09\032.jpg"/>
          <p:cNvPicPr>
            <a:picLocks noChangeAspect="1" noChangeArrowheads="1"/>
          </p:cNvPicPr>
          <p:nvPr/>
        </p:nvPicPr>
        <p:blipFill>
          <a:blip r:embed="rId4" cstate="print"/>
          <a:srcRect/>
          <a:stretch>
            <a:fillRect/>
          </a:stretch>
        </p:blipFill>
        <p:spPr bwMode="auto">
          <a:xfrm>
            <a:off x="6477000" y="990600"/>
            <a:ext cx="2438400" cy="2057400"/>
          </a:xfrm>
          <a:prstGeom prst="rect">
            <a:avLst/>
          </a:prstGeom>
          <a:noFill/>
        </p:spPr>
      </p:pic>
      <p:sp>
        <p:nvSpPr>
          <p:cNvPr id="5" name="TextBox 4"/>
          <p:cNvSpPr txBox="1"/>
          <p:nvPr/>
        </p:nvSpPr>
        <p:spPr>
          <a:xfrm>
            <a:off x="838200" y="228600"/>
            <a:ext cx="7848600" cy="584775"/>
          </a:xfrm>
          <a:prstGeom prst="rect">
            <a:avLst/>
          </a:prstGeom>
          <a:noFill/>
        </p:spPr>
        <p:txBody>
          <a:bodyPr wrap="square" rtlCol="0">
            <a:spAutoFit/>
          </a:bodyPr>
          <a:lstStyle/>
          <a:p>
            <a:r>
              <a:rPr lang="en-GB" sz="3200" b="1" dirty="0" smtClean="0">
                <a:solidFill>
                  <a:schemeClr val="accent6">
                    <a:lumMod val="50000"/>
                  </a:schemeClr>
                </a:solidFill>
                <a:latin typeface="Bradley Hand ITC" pitchFamily="66" charset="0"/>
              </a:rPr>
              <a:t>The Denbighshire Menu Competition 2015</a:t>
            </a:r>
            <a:endParaRPr lang="en-GB" sz="3200" b="1" dirty="0">
              <a:solidFill>
                <a:schemeClr val="accent6">
                  <a:lumMod val="50000"/>
                </a:schemeClr>
              </a:solidFill>
              <a:latin typeface="Bradley Hand ITC" pitchFamily="66" charset="0"/>
            </a:endParaRPr>
          </a:p>
        </p:txBody>
      </p:sp>
      <p:sp>
        <p:nvSpPr>
          <p:cNvPr id="6" name="TextBox 5"/>
          <p:cNvSpPr txBox="1"/>
          <p:nvPr/>
        </p:nvSpPr>
        <p:spPr>
          <a:xfrm>
            <a:off x="303904" y="698347"/>
            <a:ext cx="5943600" cy="2308324"/>
          </a:xfrm>
          <a:prstGeom prst="rect">
            <a:avLst/>
          </a:prstGeom>
          <a:noFill/>
        </p:spPr>
        <p:txBody>
          <a:bodyPr wrap="square" rtlCol="0">
            <a:spAutoFit/>
          </a:bodyPr>
          <a:lstStyle/>
          <a:p>
            <a:r>
              <a:rPr lang="en-GB" sz="1200" dirty="0" smtClean="0"/>
              <a:t>10 competitors took place in the round 1 Denbighshire Menu 2015 Competition</a:t>
            </a:r>
            <a:r>
              <a:rPr lang="en-GB" sz="1200" dirty="0" smtClean="0"/>
              <a:t>, </a:t>
            </a:r>
            <a:r>
              <a:rPr lang="en-GB" sz="1200" dirty="0" smtClean="0"/>
              <a:t>making a main course dish from a selection of Welsh based ingredients and </a:t>
            </a:r>
            <a:r>
              <a:rPr lang="en-GB" sz="1200" dirty="0" smtClean="0"/>
              <a:t>using </a:t>
            </a:r>
            <a:r>
              <a:rPr lang="en-GB" sz="1200" dirty="0" smtClean="0"/>
              <a:t>other fresh </a:t>
            </a:r>
          </a:p>
          <a:p>
            <a:r>
              <a:rPr lang="en-GB" sz="1200" dirty="0" smtClean="0"/>
              <a:t>fruit and vegetables. Marks were awarded for creative use of ingredients, food preparation and cooking, food hygiene and safety, presentation, taste and texture. The judges Mrs Lawrence and Mrs White found it difficult to decide the winner from dishes such as  mint lamb burgers and spaghetti bolognaise. The </a:t>
            </a:r>
            <a:r>
              <a:rPr lang="en-GB" sz="1200" dirty="0" smtClean="0"/>
              <a:t>winners were </a:t>
            </a:r>
            <a:r>
              <a:rPr lang="en-GB" sz="1200" dirty="0" smtClean="0"/>
              <a:t>Cameron </a:t>
            </a:r>
            <a:r>
              <a:rPr lang="en-GB" sz="1200" dirty="0" err="1" smtClean="0"/>
              <a:t>Ackroyd</a:t>
            </a:r>
            <a:r>
              <a:rPr lang="en-GB" sz="1200" dirty="0" smtClean="0"/>
              <a:t> ( year 11) </a:t>
            </a:r>
            <a:r>
              <a:rPr lang="en-GB" sz="1200" dirty="0" smtClean="0"/>
              <a:t>with lamb chops and leek and potato mash with a reduced sauce. Second </a:t>
            </a:r>
            <a:r>
              <a:rPr lang="en-GB" sz="1200" dirty="0" smtClean="0"/>
              <a:t>place Freya Jones (year 8) </a:t>
            </a:r>
            <a:r>
              <a:rPr lang="en-GB" sz="1200" dirty="0" smtClean="0"/>
              <a:t>with home made pasta </a:t>
            </a:r>
            <a:r>
              <a:rPr lang="en-GB" sz="1200" dirty="0" err="1" smtClean="0"/>
              <a:t>tagliatelle</a:t>
            </a:r>
            <a:r>
              <a:rPr lang="en-GB" sz="1200" dirty="0" smtClean="0"/>
              <a:t>, </a:t>
            </a:r>
            <a:r>
              <a:rPr lang="en-GB" sz="1200" dirty="0" smtClean="0"/>
              <a:t>runners up were Emily </a:t>
            </a:r>
            <a:r>
              <a:rPr lang="en-GB" sz="1200" dirty="0" smtClean="0"/>
              <a:t>Hone (year 10) </a:t>
            </a:r>
            <a:r>
              <a:rPr lang="en-GB" sz="1200" dirty="0" smtClean="0"/>
              <a:t>who made a wonderful </a:t>
            </a:r>
            <a:r>
              <a:rPr lang="en-GB" sz="1200" dirty="0" smtClean="0"/>
              <a:t>leek and potato soup with bacon and onion, and </a:t>
            </a:r>
            <a:r>
              <a:rPr lang="en-GB" sz="1200" dirty="0" smtClean="0"/>
              <a:t>Ben </a:t>
            </a:r>
            <a:r>
              <a:rPr lang="en-GB" sz="1200" dirty="0" smtClean="0"/>
              <a:t>Harmsworth </a:t>
            </a:r>
            <a:r>
              <a:rPr lang="en-GB" sz="1200" dirty="0" smtClean="0"/>
              <a:t>who cooked a meaty </a:t>
            </a:r>
            <a:r>
              <a:rPr lang="en-GB" sz="1200" dirty="0" smtClean="0"/>
              <a:t>dish of lamb heart, liver and bacon with Dauphienois potatoes and leeks. </a:t>
            </a:r>
            <a:r>
              <a:rPr lang="en-GB" sz="1200" dirty="0" smtClean="0"/>
              <a:t>The two round 1 winners will represent St </a:t>
            </a:r>
            <a:r>
              <a:rPr lang="en-GB" sz="1200" dirty="0" err="1" smtClean="0"/>
              <a:t>Brigids</a:t>
            </a:r>
            <a:r>
              <a:rPr lang="en-GB" sz="1200" dirty="0" smtClean="0"/>
              <a:t> School in round 2 with other Denbighshire Schools in </a:t>
            </a:r>
            <a:r>
              <a:rPr lang="en-GB" sz="1200" dirty="0" smtClean="0"/>
              <a:t>May</a:t>
            </a:r>
            <a:r>
              <a:rPr lang="en-GB" sz="1200" dirty="0" smtClean="0"/>
              <a:t>, well done to all those who took part.</a:t>
            </a:r>
            <a:endParaRPr lang="en-GB"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Pictures\2015-03-09\022.jpg"/>
          <p:cNvPicPr>
            <a:picLocks noChangeAspect="1" noChangeArrowheads="1"/>
          </p:cNvPicPr>
          <p:nvPr/>
        </p:nvPicPr>
        <p:blipFill>
          <a:blip r:embed="rId2" cstate="print"/>
          <a:srcRect t="8333" r="2083"/>
          <a:stretch>
            <a:fillRect/>
          </a:stretch>
        </p:blipFill>
        <p:spPr bwMode="auto">
          <a:xfrm>
            <a:off x="2819400" y="3200400"/>
            <a:ext cx="2686050" cy="3352800"/>
          </a:xfrm>
          <a:prstGeom prst="rect">
            <a:avLst/>
          </a:prstGeom>
          <a:noFill/>
        </p:spPr>
      </p:pic>
      <p:pic>
        <p:nvPicPr>
          <p:cNvPr id="1029" name="Picture 5" descr="C:\Users\User\Pictures\2015-03-09\018.jpg"/>
          <p:cNvPicPr>
            <a:picLocks noChangeAspect="1" noChangeArrowheads="1"/>
          </p:cNvPicPr>
          <p:nvPr/>
        </p:nvPicPr>
        <p:blipFill>
          <a:blip r:embed="rId3" cstate="print"/>
          <a:srcRect/>
          <a:stretch>
            <a:fillRect/>
          </a:stretch>
        </p:blipFill>
        <p:spPr bwMode="auto">
          <a:xfrm>
            <a:off x="6400800" y="1143000"/>
            <a:ext cx="2266950" cy="3022600"/>
          </a:xfrm>
          <a:prstGeom prst="rect">
            <a:avLst/>
          </a:prstGeom>
          <a:noFill/>
        </p:spPr>
      </p:pic>
      <p:pic>
        <p:nvPicPr>
          <p:cNvPr id="1032" name="Picture 8" descr="C:\Users\User\Pictures\2015-03-09\031.jpg"/>
          <p:cNvPicPr>
            <a:picLocks noChangeAspect="1" noChangeArrowheads="1"/>
          </p:cNvPicPr>
          <p:nvPr/>
        </p:nvPicPr>
        <p:blipFill>
          <a:blip r:embed="rId4" cstate="print"/>
          <a:srcRect l="7692" t="5128" r="7692"/>
          <a:stretch>
            <a:fillRect/>
          </a:stretch>
        </p:blipFill>
        <p:spPr bwMode="auto">
          <a:xfrm>
            <a:off x="5791200" y="4343400"/>
            <a:ext cx="2590800" cy="2178627"/>
          </a:xfrm>
          <a:prstGeom prst="rect">
            <a:avLst/>
          </a:prstGeom>
          <a:noFill/>
        </p:spPr>
      </p:pic>
      <p:pic>
        <p:nvPicPr>
          <p:cNvPr id="1033" name="Picture 9" descr="C:\Users\User\Pictures\2015-03-09\033.jpg"/>
          <p:cNvPicPr>
            <a:picLocks noChangeAspect="1" noChangeArrowheads="1"/>
          </p:cNvPicPr>
          <p:nvPr/>
        </p:nvPicPr>
        <p:blipFill>
          <a:blip r:embed="rId5" cstate="print"/>
          <a:srcRect l="17187" t="6250" r="10938" b="10417"/>
          <a:stretch>
            <a:fillRect/>
          </a:stretch>
        </p:blipFill>
        <p:spPr bwMode="auto">
          <a:xfrm>
            <a:off x="152400" y="4343400"/>
            <a:ext cx="2537460" cy="2206487"/>
          </a:xfrm>
          <a:prstGeom prst="rect">
            <a:avLst/>
          </a:prstGeom>
          <a:noFill/>
        </p:spPr>
      </p:pic>
      <p:pic>
        <p:nvPicPr>
          <p:cNvPr id="1034" name="Picture 10" descr="C:\Users\User\Pictures\2015-03-09\040.jpg"/>
          <p:cNvPicPr>
            <a:picLocks noChangeAspect="1" noChangeArrowheads="1"/>
          </p:cNvPicPr>
          <p:nvPr/>
        </p:nvPicPr>
        <p:blipFill>
          <a:blip r:embed="rId6" cstate="print"/>
          <a:srcRect t="9091" r="17045" b="13636"/>
          <a:stretch>
            <a:fillRect/>
          </a:stretch>
        </p:blipFill>
        <p:spPr bwMode="auto">
          <a:xfrm>
            <a:off x="2590800" y="152400"/>
            <a:ext cx="3708400" cy="2590800"/>
          </a:xfrm>
          <a:prstGeom prst="rect">
            <a:avLst/>
          </a:prstGeom>
          <a:noFill/>
        </p:spPr>
      </p:pic>
      <p:pic>
        <p:nvPicPr>
          <p:cNvPr id="1035" name="Picture 11" descr="C:\Users\User\Pictures\2015-03-09\034.jpg"/>
          <p:cNvPicPr>
            <a:picLocks noChangeAspect="1" noChangeArrowheads="1"/>
          </p:cNvPicPr>
          <p:nvPr/>
        </p:nvPicPr>
        <p:blipFill>
          <a:blip r:embed="rId7" cstate="print"/>
          <a:srcRect l="4412" r="10294"/>
          <a:stretch>
            <a:fillRect/>
          </a:stretch>
        </p:blipFill>
        <p:spPr bwMode="auto">
          <a:xfrm>
            <a:off x="152400" y="2438400"/>
            <a:ext cx="2060388" cy="1811721"/>
          </a:xfrm>
          <a:prstGeom prst="rect">
            <a:avLst/>
          </a:prstGeom>
          <a:noFill/>
        </p:spPr>
      </p:pic>
      <p:pic>
        <p:nvPicPr>
          <p:cNvPr id="1036" name="Picture 12" descr="C:\Users\User\Pictures\2015-03-09\035.jpg"/>
          <p:cNvPicPr>
            <a:picLocks noChangeAspect="1" noChangeArrowheads="1"/>
          </p:cNvPicPr>
          <p:nvPr/>
        </p:nvPicPr>
        <p:blipFill>
          <a:blip r:embed="rId8" cstate="print"/>
          <a:srcRect b="15108"/>
          <a:stretch>
            <a:fillRect/>
          </a:stretch>
        </p:blipFill>
        <p:spPr bwMode="auto">
          <a:xfrm>
            <a:off x="152400" y="228600"/>
            <a:ext cx="2057400" cy="20828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Pictures\2015-03-09\037.jpg"/>
          <p:cNvPicPr>
            <a:picLocks noChangeAspect="1" noChangeArrowheads="1"/>
          </p:cNvPicPr>
          <p:nvPr/>
        </p:nvPicPr>
        <p:blipFill>
          <a:blip r:embed="rId2" cstate="print"/>
          <a:srcRect l="2632" r="5263" b="10526"/>
          <a:stretch>
            <a:fillRect/>
          </a:stretch>
        </p:blipFill>
        <p:spPr bwMode="auto">
          <a:xfrm>
            <a:off x="5791200" y="4180114"/>
            <a:ext cx="3048000" cy="2220686"/>
          </a:xfrm>
          <a:prstGeom prst="rect">
            <a:avLst/>
          </a:prstGeom>
          <a:noFill/>
        </p:spPr>
      </p:pic>
      <p:pic>
        <p:nvPicPr>
          <p:cNvPr id="3075" name="Picture 3" descr="C:\Users\User\Pictures\2015-03-09\039.jpg"/>
          <p:cNvPicPr>
            <a:picLocks noChangeAspect="1" noChangeArrowheads="1"/>
          </p:cNvPicPr>
          <p:nvPr/>
        </p:nvPicPr>
        <p:blipFill>
          <a:blip r:embed="rId3" cstate="print"/>
          <a:srcRect t="2139" r="1604"/>
          <a:stretch>
            <a:fillRect/>
          </a:stretch>
        </p:blipFill>
        <p:spPr bwMode="auto">
          <a:xfrm>
            <a:off x="304800" y="3124200"/>
            <a:ext cx="2643266" cy="3505200"/>
          </a:xfrm>
          <a:prstGeom prst="rect">
            <a:avLst/>
          </a:prstGeom>
          <a:noFill/>
        </p:spPr>
      </p:pic>
      <p:pic>
        <p:nvPicPr>
          <p:cNvPr id="3076" name="Picture 4" descr="C:\Users\User\Pictures\2015-03-09\036.jpg"/>
          <p:cNvPicPr>
            <a:picLocks noChangeAspect="1" noChangeArrowheads="1"/>
          </p:cNvPicPr>
          <p:nvPr/>
        </p:nvPicPr>
        <p:blipFill>
          <a:blip r:embed="rId4" cstate="print"/>
          <a:srcRect l="4878" t="5691" r="7317"/>
          <a:stretch>
            <a:fillRect/>
          </a:stretch>
        </p:blipFill>
        <p:spPr bwMode="auto">
          <a:xfrm>
            <a:off x="228600" y="457200"/>
            <a:ext cx="2743200" cy="2209800"/>
          </a:xfrm>
          <a:prstGeom prst="rect">
            <a:avLst/>
          </a:prstGeom>
          <a:noFill/>
        </p:spPr>
      </p:pic>
      <p:pic>
        <p:nvPicPr>
          <p:cNvPr id="3077" name="Picture 5" descr="C:\Users\User\Pictures\2015-03-09\024.jpg"/>
          <p:cNvPicPr>
            <a:picLocks noChangeAspect="1" noChangeArrowheads="1"/>
          </p:cNvPicPr>
          <p:nvPr/>
        </p:nvPicPr>
        <p:blipFill>
          <a:blip r:embed="rId5" cstate="print"/>
          <a:srcRect/>
          <a:stretch>
            <a:fillRect/>
          </a:stretch>
        </p:blipFill>
        <p:spPr bwMode="auto">
          <a:xfrm>
            <a:off x="3124200" y="228600"/>
            <a:ext cx="2286000" cy="3048000"/>
          </a:xfrm>
          <a:prstGeom prst="rect">
            <a:avLst/>
          </a:prstGeom>
          <a:noFill/>
        </p:spPr>
      </p:pic>
      <p:pic>
        <p:nvPicPr>
          <p:cNvPr id="3078" name="Picture 6" descr="C:\Users\User\Pictures\2015-03-09\025.jpg"/>
          <p:cNvPicPr>
            <a:picLocks noChangeAspect="1" noChangeArrowheads="1"/>
          </p:cNvPicPr>
          <p:nvPr/>
        </p:nvPicPr>
        <p:blipFill>
          <a:blip r:embed="rId6" cstate="print"/>
          <a:srcRect/>
          <a:stretch>
            <a:fillRect/>
          </a:stretch>
        </p:blipFill>
        <p:spPr bwMode="auto">
          <a:xfrm>
            <a:off x="3124200" y="3429000"/>
            <a:ext cx="2286000" cy="3200400"/>
          </a:xfrm>
          <a:prstGeom prst="rect">
            <a:avLst/>
          </a:prstGeom>
          <a:noFill/>
        </p:spPr>
      </p:pic>
      <p:pic>
        <p:nvPicPr>
          <p:cNvPr id="3079" name="Picture 7" descr="C:\Users\User\Pictures\2015-03-09\029.jpg"/>
          <p:cNvPicPr>
            <a:picLocks noChangeAspect="1" noChangeArrowheads="1"/>
          </p:cNvPicPr>
          <p:nvPr/>
        </p:nvPicPr>
        <p:blipFill>
          <a:blip r:embed="rId7" cstate="print"/>
          <a:srcRect/>
          <a:stretch>
            <a:fillRect/>
          </a:stretch>
        </p:blipFill>
        <p:spPr bwMode="auto">
          <a:xfrm>
            <a:off x="5791200" y="228600"/>
            <a:ext cx="2800350" cy="37338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196</Words>
  <Application>Microsoft Office PowerPoint</Application>
  <PresentationFormat>On-screen Show (4:3)</PresentationFormat>
  <Paragraphs>3</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Bradley Hand ITC</vt:lpstr>
      <vt:lpstr>Calibri</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Linda Bailey</cp:lastModifiedBy>
  <cp:revision>5</cp:revision>
  <dcterms:created xsi:type="dcterms:W3CDTF">2006-08-16T00:00:00Z</dcterms:created>
  <dcterms:modified xsi:type="dcterms:W3CDTF">2015-03-10T12:02:54Z</dcterms:modified>
</cp:coreProperties>
</file>